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wildlifesydney/" TargetMode="External"/><Relationship Id="rId2" Type="http://schemas.openxmlformats.org/officeDocument/2006/relationships/hyperlink" Target="https://www.parentmap.com/article/easy-spring-gardening-science-projects" TargetMode="External"/><Relationship Id="rId1" Type="http://schemas.openxmlformats.org/officeDocument/2006/relationships/hyperlink" Target="https://www.facebook.com/groups/NSWROCKS/" TargetMode="External"/><Relationship Id="rId5" Type="http://schemas.openxmlformats.org/officeDocument/2006/relationships/hyperlink" Target="https://www.worldofdavidwalliams.com/elevenses/" TargetMode="External"/><Relationship Id="rId4" Type="http://schemas.openxmlformats.org/officeDocument/2006/relationships/hyperlink" Target="https://tasty.co/article/melissaharrison/cooking-with-kids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wildlifesydney/" TargetMode="External"/><Relationship Id="rId2" Type="http://schemas.openxmlformats.org/officeDocument/2006/relationships/hyperlink" Target="https://www.parentmap.com/article/easy-spring-gardening-science-projects" TargetMode="External"/><Relationship Id="rId1" Type="http://schemas.openxmlformats.org/officeDocument/2006/relationships/hyperlink" Target="https://www.facebook.com/groups/NSWROCKS/" TargetMode="External"/><Relationship Id="rId5" Type="http://schemas.openxmlformats.org/officeDocument/2006/relationships/hyperlink" Target="https://www.worldofdavidwalliams.com/elevenses/" TargetMode="External"/><Relationship Id="rId4" Type="http://schemas.openxmlformats.org/officeDocument/2006/relationships/hyperlink" Target="https://tasty.co/article/melissaharrison/cooking-with-kid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139B38-6745-43DF-AA7C-E3F356E33F8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C7772DBA-6F2E-4417-A131-58A86251276D}">
      <dgm:prSet phldrT="[Text]" custT="1"/>
      <dgm:spPr>
        <a:solidFill>
          <a:schemeClr val="bg1"/>
        </a:solidFill>
        <a:ln w="28575">
          <a:solidFill>
            <a:schemeClr val="accent1"/>
          </a:solidFill>
        </a:ln>
      </dgm:spPr>
      <dgm:t>
        <a:bodyPr/>
        <a:lstStyle/>
        <a:p>
          <a:r>
            <a:rPr lang="en-AU" sz="1600" dirty="0">
              <a:solidFill>
                <a:schemeClr val="tx1"/>
              </a:solidFill>
            </a:rPr>
            <a:t>Rock Painting</a:t>
          </a:r>
        </a:p>
        <a:p>
          <a:r>
            <a:rPr lang="en-AU" sz="1600" dirty="0">
              <a:solidFill>
                <a:schemeClr val="tx1"/>
              </a:solidFill>
              <a:hlinkClick xmlns:r="http://schemas.openxmlformats.org/officeDocument/2006/relationships" r:id="rId1"/>
            </a:rPr>
            <a:t>https://www.facebook.com/groups/NSWROCKS/</a:t>
          </a:r>
          <a:r>
            <a:rPr lang="en-AU" sz="1600" dirty="0">
              <a:solidFill>
                <a:schemeClr val="tx1"/>
              </a:solidFill>
            </a:rPr>
            <a:t> </a:t>
          </a:r>
        </a:p>
      </dgm:t>
    </dgm:pt>
    <dgm:pt modelId="{05B0B0DF-CE7F-45DA-A4E4-339C68A0DE50}" type="parTrans" cxnId="{49584807-0A29-429B-821C-FA7E51795962}">
      <dgm:prSet/>
      <dgm:spPr/>
      <dgm:t>
        <a:bodyPr/>
        <a:lstStyle/>
        <a:p>
          <a:endParaRPr lang="en-AU" sz="1600"/>
        </a:p>
      </dgm:t>
    </dgm:pt>
    <dgm:pt modelId="{027626A2-CE55-4857-801B-40F01D14A1D9}" type="sibTrans" cxnId="{49584807-0A29-429B-821C-FA7E51795962}">
      <dgm:prSet/>
      <dgm:spPr/>
      <dgm:t>
        <a:bodyPr/>
        <a:lstStyle/>
        <a:p>
          <a:endParaRPr lang="en-AU" sz="1600"/>
        </a:p>
      </dgm:t>
    </dgm:pt>
    <dgm:pt modelId="{4E500D81-C4E3-46EA-A179-BB2A87B2C18E}">
      <dgm:prSet phldrT="[Text]" custT="1"/>
      <dgm:spPr>
        <a:solidFill>
          <a:schemeClr val="bg1"/>
        </a:solidFill>
        <a:ln w="28575">
          <a:solidFill>
            <a:srgbClr val="00B050"/>
          </a:solidFill>
        </a:ln>
      </dgm:spPr>
      <dgm:t>
        <a:bodyPr/>
        <a:lstStyle/>
        <a:p>
          <a:r>
            <a:rPr lang="en-AU" sz="1600" dirty="0">
              <a:solidFill>
                <a:schemeClr val="tx1"/>
              </a:solidFill>
            </a:rPr>
            <a:t>Gardening experiments</a:t>
          </a:r>
        </a:p>
        <a:p>
          <a:r>
            <a:rPr lang="en-AU" sz="1600" dirty="0">
              <a:solidFill>
                <a:schemeClr val="tx1"/>
              </a:solidFill>
              <a:hlinkClick xmlns:r="http://schemas.openxmlformats.org/officeDocument/2006/relationships" r:id="rId2"/>
            </a:rPr>
            <a:t>https://www.parentmap.com/article/easy-spring-gardening-science-projects</a:t>
          </a:r>
          <a:r>
            <a:rPr lang="en-AU" sz="1600" dirty="0">
              <a:solidFill>
                <a:schemeClr val="tx1"/>
              </a:solidFill>
            </a:rPr>
            <a:t> </a:t>
          </a:r>
        </a:p>
      </dgm:t>
    </dgm:pt>
    <dgm:pt modelId="{0458EDF9-1C9F-40E2-A28D-9B523867A832}" type="parTrans" cxnId="{F810A8DB-DA91-4645-8C89-5CA99E116C9D}">
      <dgm:prSet/>
      <dgm:spPr/>
      <dgm:t>
        <a:bodyPr/>
        <a:lstStyle/>
        <a:p>
          <a:endParaRPr lang="en-AU" sz="1600"/>
        </a:p>
      </dgm:t>
    </dgm:pt>
    <dgm:pt modelId="{7D44117E-BEEB-4098-AAD8-866987BB23B0}" type="sibTrans" cxnId="{F810A8DB-DA91-4645-8C89-5CA99E116C9D}">
      <dgm:prSet/>
      <dgm:spPr/>
      <dgm:t>
        <a:bodyPr/>
        <a:lstStyle/>
        <a:p>
          <a:endParaRPr lang="en-AU" sz="1600"/>
        </a:p>
      </dgm:t>
    </dgm:pt>
    <dgm:pt modelId="{DC3BD497-F071-4264-B84F-BFD447CA402A}">
      <dgm:prSet phldrT="[Text]" custT="1"/>
      <dgm:spPr>
        <a:solidFill>
          <a:schemeClr val="bg1"/>
        </a:solidFill>
        <a:ln w="28575"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n-AU" sz="1600" dirty="0">
              <a:solidFill>
                <a:schemeClr val="tx1"/>
              </a:solidFill>
            </a:rPr>
            <a:t>Clay work, Painting, Playdoh, dress-ups, build cubbies</a:t>
          </a:r>
        </a:p>
      </dgm:t>
    </dgm:pt>
    <dgm:pt modelId="{21E48D96-5FF9-490D-9FAB-538DA5113A60}" type="parTrans" cxnId="{B2B2DCBE-4587-493C-A3F8-47515F02978D}">
      <dgm:prSet/>
      <dgm:spPr/>
      <dgm:t>
        <a:bodyPr/>
        <a:lstStyle/>
        <a:p>
          <a:endParaRPr lang="en-AU" sz="1600"/>
        </a:p>
      </dgm:t>
    </dgm:pt>
    <dgm:pt modelId="{0D2E77A4-4AA4-4E2D-BF8E-365AAED017C4}" type="sibTrans" cxnId="{B2B2DCBE-4587-493C-A3F8-47515F02978D}">
      <dgm:prSet/>
      <dgm:spPr/>
      <dgm:t>
        <a:bodyPr/>
        <a:lstStyle/>
        <a:p>
          <a:endParaRPr lang="en-AU" sz="1600"/>
        </a:p>
      </dgm:t>
    </dgm:pt>
    <dgm:pt modelId="{41862557-EDFA-4C72-AF77-91DEE40042B2}">
      <dgm:prSet phldrT="[Text]" custT="1"/>
      <dgm:spPr>
        <a:solidFill>
          <a:schemeClr val="bg1"/>
        </a:solidFill>
        <a:ln w="28575">
          <a:solidFill>
            <a:srgbClr val="FFC000"/>
          </a:solidFill>
        </a:ln>
      </dgm:spPr>
      <dgm:t>
        <a:bodyPr/>
        <a:lstStyle/>
        <a:p>
          <a:r>
            <a:rPr lang="en-AU" sz="1600" dirty="0">
              <a:solidFill>
                <a:schemeClr val="tx1"/>
              </a:solidFill>
            </a:rPr>
            <a:t>Live online animal encounters @ Reptile Park</a:t>
          </a:r>
        </a:p>
        <a:p>
          <a:r>
            <a:rPr lang="en-AU" sz="1600" dirty="0">
              <a:solidFill>
                <a:schemeClr val="tx1"/>
              </a:solidFill>
              <a:hlinkClick xmlns:r="http://schemas.openxmlformats.org/officeDocument/2006/relationships" r:id="rId3"/>
            </a:rPr>
            <a:t>https://www.facebook.com/wildlifesydney/</a:t>
          </a:r>
          <a:r>
            <a:rPr lang="en-AU" sz="1600" dirty="0">
              <a:solidFill>
                <a:schemeClr val="tx1"/>
              </a:solidFill>
            </a:rPr>
            <a:t> </a:t>
          </a:r>
        </a:p>
        <a:p>
          <a:endParaRPr lang="en-AU" sz="1600" dirty="0"/>
        </a:p>
      </dgm:t>
    </dgm:pt>
    <dgm:pt modelId="{20601590-8851-4707-B073-8FF23709A227}" type="parTrans" cxnId="{8D2B3A7B-5DD4-409E-B5F5-F19F1FD4F657}">
      <dgm:prSet/>
      <dgm:spPr/>
      <dgm:t>
        <a:bodyPr/>
        <a:lstStyle/>
        <a:p>
          <a:endParaRPr lang="en-AU" sz="1600"/>
        </a:p>
      </dgm:t>
    </dgm:pt>
    <dgm:pt modelId="{5B9622C6-83CA-4FBB-85CA-0782209CDACF}" type="sibTrans" cxnId="{8D2B3A7B-5DD4-409E-B5F5-F19F1FD4F657}">
      <dgm:prSet/>
      <dgm:spPr/>
      <dgm:t>
        <a:bodyPr/>
        <a:lstStyle/>
        <a:p>
          <a:endParaRPr lang="en-AU" sz="1600"/>
        </a:p>
      </dgm:t>
    </dgm:pt>
    <dgm:pt modelId="{6DA300BC-B966-4F1E-983E-201ACE38BE27}">
      <dgm:prSet phldrT="[Text]" custT="1"/>
      <dgm:spPr>
        <a:solidFill>
          <a:schemeClr val="bg1"/>
        </a:solidFill>
        <a:ln w="28575">
          <a:solidFill>
            <a:srgbClr val="FF0000"/>
          </a:solidFill>
        </a:ln>
      </dgm:spPr>
      <dgm:t>
        <a:bodyPr/>
        <a:lstStyle/>
        <a:p>
          <a:r>
            <a:rPr lang="en-AU" sz="1600" dirty="0">
              <a:solidFill>
                <a:schemeClr val="tx1"/>
              </a:solidFill>
            </a:rPr>
            <a:t>Cooking with kids / Create exotic juices </a:t>
          </a:r>
        </a:p>
        <a:p>
          <a:r>
            <a:rPr lang="en-AU" sz="1600" dirty="0">
              <a:solidFill>
                <a:schemeClr val="tx1"/>
              </a:solidFill>
              <a:hlinkClick xmlns:r="http://schemas.openxmlformats.org/officeDocument/2006/relationships" r:id="rId4"/>
            </a:rPr>
            <a:t>https://tasty.co/article/melissaharrison/cooking-with-kids</a:t>
          </a:r>
          <a:r>
            <a:rPr lang="en-AU" sz="1600" dirty="0">
              <a:solidFill>
                <a:schemeClr val="tx1"/>
              </a:solidFill>
            </a:rPr>
            <a:t> </a:t>
          </a:r>
        </a:p>
      </dgm:t>
    </dgm:pt>
    <dgm:pt modelId="{29F55E9D-96F6-4A06-A6A1-717BE67703D3}" type="parTrans" cxnId="{2B8A5A08-AAC0-4412-842D-8024B837D163}">
      <dgm:prSet/>
      <dgm:spPr/>
      <dgm:t>
        <a:bodyPr/>
        <a:lstStyle/>
        <a:p>
          <a:endParaRPr lang="en-AU" sz="1600"/>
        </a:p>
      </dgm:t>
    </dgm:pt>
    <dgm:pt modelId="{7EEE25DC-F6E4-4159-89FB-63F01B0087E8}" type="sibTrans" cxnId="{2B8A5A08-AAC0-4412-842D-8024B837D163}">
      <dgm:prSet/>
      <dgm:spPr/>
      <dgm:t>
        <a:bodyPr/>
        <a:lstStyle/>
        <a:p>
          <a:endParaRPr lang="en-AU" sz="1600"/>
        </a:p>
      </dgm:t>
    </dgm:pt>
    <dgm:pt modelId="{2302D9B3-B524-410D-94D0-6EF04007FA31}">
      <dgm:prSet custT="1"/>
      <dgm:spPr>
        <a:solidFill>
          <a:schemeClr val="bg1"/>
        </a:solidFill>
        <a:ln w="28575">
          <a:solidFill>
            <a:srgbClr val="7030A0"/>
          </a:solidFill>
        </a:ln>
      </dgm:spPr>
      <dgm:t>
        <a:bodyPr/>
        <a:lstStyle/>
        <a:p>
          <a:r>
            <a:rPr lang="en-AU" sz="1600" dirty="0">
              <a:solidFill>
                <a:schemeClr val="tx1"/>
              </a:solidFill>
            </a:rPr>
            <a:t>Facetime with Friends &amp; Family</a:t>
          </a:r>
        </a:p>
      </dgm:t>
    </dgm:pt>
    <dgm:pt modelId="{7074604D-1FF9-4FBA-BE85-2B1CFAEC2729}" type="parTrans" cxnId="{A7401382-54D5-4ABF-98EF-65E2A43E7C66}">
      <dgm:prSet/>
      <dgm:spPr/>
      <dgm:t>
        <a:bodyPr/>
        <a:lstStyle/>
        <a:p>
          <a:endParaRPr lang="en-AU" sz="1600"/>
        </a:p>
      </dgm:t>
    </dgm:pt>
    <dgm:pt modelId="{F9ACC3F4-DD5A-4C39-B867-6FCF1E40A715}" type="sibTrans" cxnId="{A7401382-54D5-4ABF-98EF-65E2A43E7C66}">
      <dgm:prSet/>
      <dgm:spPr/>
      <dgm:t>
        <a:bodyPr/>
        <a:lstStyle/>
        <a:p>
          <a:endParaRPr lang="en-AU" sz="1600"/>
        </a:p>
      </dgm:t>
    </dgm:pt>
    <dgm:pt modelId="{4790A700-CC38-42FF-BCBC-18205BD7254B}">
      <dgm:prSet custT="1"/>
      <dgm:spPr>
        <a:solidFill>
          <a:schemeClr val="bg1"/>
        </a:solidFill>
        <a:ln w="28575">
          <a:solidFill>
            <a:srgbClr val="002060"/>
          </a:solidFill>
        </a:ln>
      </dgm:spPr>
      <dgm:t>
        <a:bodyPr/>
        <a:lstStyle/>
        <a:p>
          <a:r>
            <a:rPr lang="en-AU" sz="1600" dirty="0">
              <a:solidFill>
                <a:schemeClr val="tx1"/>
              </a:solidFill>
            </a:rPr>
            <a:t>Go for a bush walk, take photos, make a nature diary</a:t>
          </a:r>
        </a:p>
      </dgm:t>
    </dgm:pt>
    <dgm:pt modelId="{93B9BAF4-7A7F-42AE-A6BE-49A9737B1E8D}" type="parTrans" cxnId="{4AFBF6EE-3AFA-47AC-A4F9-C0E553B54AB2}">
      <dgm:prSet/>
      <dgm:spPr/>
      <dgm:t>
        <a:bodyPr/>
        <a:lstStyle/>
        <a:p>
          <a:endParaRPr lang="en-AU" sz="1600"/>
        </a:p>
      </dgm:t>
    </dgm:pt>
    <dgm:pt modelId="{8565283A-7977-4FA6-82E4-67C1DD96F3A2}" type="sibTrans" cxnId="{4AFBF6EE-3AFA-47AC-A4F9-C0E553B54AB2}">
      <dgm:prSet/>
      <dgm:spPr/>
      <dgm:t>
        <a:bodyPr/>
        <a:lstStyle/>
        <a:p>
          <a:endParaRPr lang="en-AU" sz="1600"/>
        </a:p>
      </dgm:t>
    </dgm:pt>
    <dgm:pt modelId="{6A721074-3A47-4566-80CE-689AD0025B81}">
      <dgm:prSet custT="1"/>
      <dgm:spPr>
        <a:solidFill>
          <a:schemeClr val="bg1"/>
        </a:solidFill>
        <a:ln w="28575"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AU" sz="1600" dirty="0">
              <a:solidFill>
                <a:schemeClr val="tx1"/>
              </a:solidFill>
            </a:rPr>
            <a:t>Download free Audible books</a:t>
          </a:r>
        </a:p>
        <a:p>
          <a:r>
            <a:rPr lang="en-AU" sz="1400" dirty="0">
              <a:solidFill>
                <a:schemeClr val="tx1"/>
              </a:solidFill>
              <a:hlinkClick xmlns:r="http://schemas.openxmlformats.org/officeDocument/2006/relationships" r:id="rId5"/>
            </a:rPr>
            <a:t>https://www.worldofdavidwalliams.com/elevenses/</a:t>
          </a:r>
          <a:r>
            <a:rPr lang="en-AU" sz="1400" dirty="0">
              <a:solidFill>
                <a:schemeClr val="tx1"/>
              </a:solidFill>
            </a:rPr>
            <a:t> </a:t>
          </a:r>
        </a:p>
      </dgm:t>
    </dgm:pt>
    <dgm:pt modelId="{7471C86A-72DE-48B9-BA37-9D5530C61CB3}" type="parTrans" cxnId="{D7837D35-C640-4398-BA23-297BC8A032C4}">
      <dgm:prSet/>
      <dgm:spPr/>
      <dgm:t>
        <a:bodyPr/>
        <a:lstStyle/>
        <a:p>
          <a:endParaRPr lang="en-AU" sz="1600"/>
        </a:p>
      </dgm:t>
    </dgm:pt>
    <dgm:pt modelId="{03919A8A-46D7-4D98-AC7D-F75BFF0A5504}" type="sibTrans" cxnId="{D7837D35-C640-4398-BA23-297BC8A032C4}">
      <dgm:prSet/>
      <dgm:spPr/>
      <dgm:t>
        <a:bodyPr/>
        <a:lstStyle/>
        <a:p>
          <a:endParaRPr lang="en-AU" sz="1600"/>
        </a:p>
      </dgm:t>
    </dgm:pt>
    <dgm:pt modelId="{FA913C61-3F2F-48F0-9421-51EFA25A0822}">
      <dgm:prSet custT="1"/>
      <dgm:spPr>
        <a:solidFill>
          <a:schemeClr val="bg1"/>
        </a:solidFill>
        <a:ln w="28575">
          <a:solidFill>
            <a:srgbClr val="7030A0"/>
          </a:solidFill>
        </a:ln>
      </dgm:spPr>
      <dgm:t>
        <a:bodyPr/>
        <a:lstStyle/>
        <a:p>
          <a:r>
            <a:rPr lang="en-AU" sz="1600" dirty="0">
              <a:solidFill>
                <a:schemeClr val="tx1"/>
              </a:solidFill>
            </a:rPr>
            <a:t>Take your dog for a walk or dress up your pet.. It’s really fun!</a:t>
          </a:r>
        </a:p>
      </dgm:t>
    </dgm:pt>
    <dgm:pt modelId="{9544C0DD-2A22-4D37-BAF0-93851B087B44}" type="parTrans" cxnId="{8398508F-0657-4621-A69B-068E80539062}">
      <dgm:prSet/>
      <dgm:spPr/>
      <dgm:t>
        <a:bodyPr/>
        <a:lstStyle/>
        <a:p>
          <a:endParaRPr lang="en-AU"/>
        </a:p>
      </dgm:t>
    </dgm:pt>
    <dgm:pt modelId="{EC08E1D0-3271-4A62-81BB-AC2DDB8E1C9C}" type="sibTrans" cxnId="{8398508F-0657-4621-A69B-068E80539062}">
      <dgm:prSet/>
      <dgm:spPr/>
      <dgm:t>
        <a:bodyPr/>
        <a:lstStyle/>
        <a:p>
          <a:endParaRPr lang="en-AU"/>
        </a:p>
      </dgm:t>
    </dgm:pt>
    <dgm:pt modelId="{FC7DA3CA-996C-4B2B-95FA-73BBE03E7362}" type="pres">
      <dgm:prSet presAssocID="{89139B38-6745-43DF-AA7C-E3F356E33F88}" presName="diagram" presStyleCnt="0">
        <dgm:presLayoutVars>
          <dgm:dir/>
          <dgm:resizeHandles val="exact"/>
        </dgm:presLayoutVars>
      </dgm:prSet>
      <dgm:spPr/>
    </dgm:pt>
    <dgm:pt modelId="{727596EF-2B27-4B17-9648-F39E1D04C469}" type="pres">
      <dgm:prSet presAssocID="{C7772DBA-6F2E-4417-A131-58A86251276D}" presName="node" presStyleLbl="node1" presStyleIdx="0" presStyleCnt="9" custScaleX="71347" custScaleY="56621" custLinFactNeighborX="-5060" custLinFactNeighborY="-973">
        <dgm:presLayoutVars>
          <dgm:bulletEnabled val="1"/>
        </dgm:presLayoutVars>
      </dgm:prSet>
      <dgm:spPr/>
    </dgm:pt>
    <dgm:pt modelId="{2838EF53-DEA3-40BA-A66F-4882A6839B9A}" type="pres">
      <dgm:prSet presAssocID="{027626A2-CE55-4857-801B-40F01D14A1D9}" presName="sibTrans" presStyleCnt="0"/>
      <dgm:spPr/>
    </dgm:pt>
    <dgm:pt modelId="{FC00D765-4D7F-47C2-BE02-E434439CE518}" type="pres">
      <dgm:prSet presAssocID="{4E500D81-C4E3-46EA-A179-BB2A87B2C18E}" presName="node" presStyleLbl="node1" presStyleIdx="1" presStyleCnt="9" custScaleX="67673" custScaleY="56812" custLinFactNeighborX="-7758" custLinFactNeighborY="-1919">
        <dgm:presLayoutVars>
          <dgm:bulletEnabled val="1"/>
        </dgm:presLayoutVars>
      </dgm:prSet>
      <dgm:spPr/>
    </dgm:pt>
    <dgm:pt modelId="{48325B16-31C3-4E93-ABCD-136546995472}" type="pres">
      <dgm:prSet presAssocID="{7D44117E-BEEB-4098-AAD8-866987BB23B0}" presName="sibTrans" presStyleCnt="0"/>
      <dgm:spPr/>
    </dgm:pt>
    <dgm:pt modelId="{8403593B-6572-4412-B6BA-8CDA4AE567CF}" type="pres">
      <dgm:prSet presAssocID="{DC3BD497-F071-4264-B84F-BFD447CA402A}" presName="node" presStyleLbl="node1" presStyleIdx="2" presStyleCnt="9" custScaleX="68970" custScaleY="57026" custLinFactNeighborX="-9145" custLinFactNeighborY="-5768">
        <dgm:presLayoutVars>
          <dgm:bulletEnabled val="1"/>
        </dgm:presLayoutVars>
      </dgm:prSet>
      <dgm:spPr/>
    </dgm:pt>
    <dgm:pt modelId="{6B235092-EBBC-497F-8317-4CF6F66B07F8}" type="pres">
      <dgm:prSet presAssocID="{0D2E77A4-4AA4-4E2D-BF8E-365AAED017C4}" presName="sibTrans" presStyleCnt="0"/>
      <dgm:spPr/>
    </dgm:pt>
    <dgm:pt modelId="{F5594A6C-A7E9-474B-8430-B72D1442A53A}" type="pres">
      <dgm:prSet presAssocID="{41862557-EDFA-4C72-AF77-91DEE40042B2}" presName="node" presStyleLbl="node1" presStyleIdx="3" presStyleCnt="9" custScaleX="70351" custScaleY="52751" custLinFactNeighborX="-5197" custLinFactNeighborY="-3859">
        <dgm:presLayoutVars>
          <dgm:bulletEnabled val="1"/>
        </dgm:presLayoutVars>
      </dgm:prSet>
      <dgm:spPr/>
    </dgm:pt>
    <dgm:pt modelId="{EB720302-D503-4B99-BB28-60998F968AE5}" type="pres">
      <dgm:prSet presAssocID="{5B9622C6-83CA-4FBB-85CA-0782209CDACF}" presName="sibTrans" presStyleCnt="0"/>
      <dgm:spPr/>
    </dgm:pt>
    <dgm:pt modelId="{5C6C8460-FF35-46D4-9384-B02A3DBAE72E}" type="pres">
      <dgm:prSet presAssocID="{6DA300BC-B966-4F1E-983E-201ACE38BE27}" presName="node" presStyleLbl="node1" presStyleIdx="4" presStyleCnt="9" custScaleX="67354" custScaleY="51667" custLinFactNeighborX="-7184" custLinFactNeighborY="-2768">
        <dgm:presLayoutVars>
          <dgm:bulletEnabled val="1"/>
        </dgm:presLayoutVars>
      </dgm:prSet>
      <dgm:spPr/>
    </dgm:pt>
    <dgm:pt modelId="{0ED6B565-5F1F-4FD7-902C-4C710F3C1061}" type="pres">
      <dgm:prSet presAssocID="{7EEE25DC-F6E4-4159-89FB-63F01B0087E8}" presName="sibTrans" presStyleCnt="0"/>
      <dgm:spPr/>
    </dgm:pt>
    <dgm:pt modelId="{3DF6F882-F93C-43D8-83A8-6CCF938FFED1}" type="pres">
      <dgm:prSet presAssocID="{2302D9B3-B524-410D-94D0-6EF04007FA31}" presName="node" presStyleLbl="node1" presStyleIdx="5" presStyleCnt="9" custScaleX="68833" custScaleY="51647" custLinFactNeighborX="-8602" custLinFactNeighborY="-2974">
        <dgm:presLayoutVars>
          <dgm:bulletEnabled val="1"/>
        </dgm:presLayoutVars>
      </dgm:prSet>
      <dgm:spPr/>
    </dgm:pt>
    <dgm:pt modelId="{9F78F5A2-5EB6-42FA-9AB4-1FAECEC229DC}" type="pres">
      <dgm:prSet presAssocID="{F9ACC3F4-DD5A-4C39-B867-6FCF1E40A715}" presName="sibTrans" presStyleCnt="0"/>
      <dgm:spPr/>
    </dgm:pt>
    <dgm:pt modelId="{12E8BA92-C2A3-430F-A5CA-749C36171FF1}" type="pres">
      <dgm:prSet presAssocID="{4790A700-CC38-42FF-BCBC-18205BD7254B}" presName="node" presStyleLbl="node1" presStyleIdx="6" presStyleCnt="9" custScaleX="69928" custScaleY="49708" custLinFactNeighborX="-5882" custLinFactNeighborY="-2898">
        <dgm:presLayoutVars>
          <dgm:bulletEnabled val="1"/>
        </dgm:presLayoutVars>
      </dgm:prSet>
      <dgm:spPr/>
    </dgm:pt>
    <dgm:pt modelId="{FE9EE4B0-2A09-40CE-B0D7-0D7208394A37}" type="pres">
      <dgm:prSet presAssocID="{8565283A-7977-4FA6-82E4-67C1DD96F3A2}" presName="sibTrans" presStyleCnt="0"/>
      <dgm:spPr/>
    </dgm:pt>
    <dgm:pt modelId="{CF6E055C-1AFE-4430-A8B2-4CDF7EFDF218}" type="pres">
      <dgm:prSet presAssocID="{6A721074-3A47-4566-80CE-689AD0025B81}" presName="node" presStyleLbl="node1" presStyleIdx="7" presStyleCnt="9" custScaleX="67566" custScaleY="49613" custLinFactNeighborX="-7695" custLinFactNeighborY="-3555">
        <dgm:presLayoutVars>
          <dgm:bulletEnabled val="1"/>
        </dgm:presLayoutVars>
      </dgm:prSet>
      <dgm:spPr/>
    </dgm:pt>
    <dgm:pt modelId="{0F361219-F128-4E3D-87B6-A0F09DBE475A}" type="pres">
      <dgm:prSet presAssocID="{03919A8A-46D7-4D98-AC7D-F75BFF0A5504}" presName="sibTrans" presStyleCnt="0"/>
      <dgm:spPr/>
    </dgm:pt>
    <dgm:pt modelId="{93113739-BA75-4B12-AE9B-7EF3B9277ED3}" type="pres">
      <dgm:prSet presAssocID="{FA913C61-3F2F-48F0-9421-51EFA25A0822}" presName="node" presStyleLbl="node1" presStyleIdx="8" presStyleCnt="9" custScaleX="68833" custScaleY="51647" custLinFactNeighborX="-8602" custLinFactNeighborY="-2974">
        <dgm:presLayoutVars>
          <dgm:bulletEnabled val="1"/>
        </dgm:presLayoutVars>
      </dgm:prSet>
      <dgm:spPr/>
    </dgm:pt>
  </dgm:ptLst>
  <dgm:cxnLst>
    <dgm:cxn modelId="{BC47C301-D939-4152-843E-3E7585D31854}" type="presOf" srcId="{4E500D81-C4E3-46EA-A179-BB2A87B2C18E}" destId="{FC00D765-4D7F-47C2-BE02-E434439CE518}" srcOrd="0" destOrd="0" presId="urn:microsoft.com/office/officeart/2005/8/layout/default"/>
    <dgm:cxn modelId="{49584807-0A29-429B-821C-FA7E51795962}" srcId="{89139B38-6745-43DF-AA7C-E3F356E33F88}" destId="{C7772DBA-6F2E-4417-A131-58A86251276D}" srcOrd="0" destOrd="0" parTransId="{05B0B0DF-CE7F-45DA-A4E4-339C68A0DE50}" sibTransId="{027626A2-CE55-4857-801B-40F01D14A1D9}"/>
    <dgm:cxn modelId="{2B8A5A08-AAC0-4412-842D-8024B837D163}" srcId="{89139B38-6745-43DF-AA7C-E3F356E33F88}" destId="{6DA300BC-B966-4F1E-983E-201ACE38BE27}" srcOrd="4" destOrd="0" parTransId="{29F55E9D-96F6-4A06-A6A1-717BE67703D3}" sibTransId="{7EEE25DC-F6E4-4159-89FB-63F01B0087E8}"/>
    <dgm:cxn modelId="{2F825A0F-0FC5-4701-80D9-2BC072508E3C}" type="presOf" srcId="{41862557-EDFA-4C72-AF77-91DEE40042B2}" destId="{F5594A6C-A7E9-474B-8430-B72D1442A53A}" srcOrd="0" destOrd="0" presId="urn:microsoft.com/office/officeart/2005/8/layout/default"/>
    <dgm:cxn modelId="{30364419-0168-4119-A802-D8DCF3A450B5}" type="presOf" srcId="{89139B38-6745-43DF-AA7C-E3F356E33F88}" destId="{FC7DA3CA-996C-4B2B-95FA-73BBE03E7362}" srcOrd="0" destOrd="0" presId="urn:microsoft.com/office/officeart/2005/8/layout/default"/>
    <dgm:cxn modelId="{DCA65834-5347-4350-A6E2-267E2A7C388B}" type="presOf" srcId="{C7772DBA-6F2E-4417-A131-58A86251276D}" destId="{727596EF-2B27-4B17-9648-F39E1D04C469}" srcOrd="0" destOrd="0" presId="urn:microsoft.com/office/officeart/2005/8/layout/default"/>
    <dgm:cxn modelId="{D7837D35-C640-4398-BA23-297BC8A032C4}" srcId="{89139B38-6745-43DF-AA7C-E3F356E33F88}" destId="{6A721074-3A47-4566-80CE-689AD0025B81}" srcOrd="7" destOrd="0" parTransId="{7471C86A-72DE-48B9-BA37-9D5530C61CB3}" sibTransId="{03919A8A-46D7-4D98-AC7D-F75BFF0A5504}"/>
    <dgm:cxn modelId="{8D2B3A7B-5DD4-409E-B5F5-F19F1FD4F657}" srcId="{89139B38-6745-43DF-AA7C-E3F356E33F88}" destId="{41862557-EDFA-4C72-AF77-91DEE40042B2}" srcOrd="3" destOrd="0" parTransId="{20601590-8851-4707-B073-8FF23709A227}" sibTransId="{5B9622C6-83CA-4FBB-85CA-0782209CDACF}"/>
    <dgm:cxn modelId="{2E68A680-3000-4A8C-A58E-205E69C5B5B1}" type="presOf" srcId="{4790A700-CC38-42FF-BCBC-18205BD7254B}" destId="{12E8BA92-C2A3-430F-A5CA-749C36171FF1}" srcOrd="0" destOrd="0" presId="urn:microsoft.com/office/officeart/2005/8/layout/default"/>
    <dgm:cxn modelId="{A7401382-54D5-4ABF-98EF-65E2A43E7C66}" srcId="{89139B38-6745-43DF-AA7C-E3F356E33F88}" destId="{2302D9B3-B524-410D-94D0-6EF04007FA31}" srcOrd="5" destOrd="0" parTransId="{7074604D-1FF9-4FBA-BE85-2B1CFAEC2729}" sibTransId="{F9ACC3F4-DD5A-4C39-B867-6FCF1E40A715}"/>
    <dgm:cxn modelId="{8398508F-0657-4621-A69B-068E80539062}" srcId="{89139B38-6745-43DF-AA7C-E3F356E33F88}" destId="{FA913C61-3F2F-48F0-9421-51EFA25A0822}" srcOrd="8" destOrd="0" parTransId="{9544C0DD-2A22-4D37-BAF0-93851B087B44}" sibTransId="{EC08E1D0-3271-4A62-81BB-AC2DDB8E1C9C}"/>
    <dgm:cxn modelId="{88D57292-FB1E-4B9D-9FDE-8D587CAE36F4}" type="presOf" srcId="{6A721074-3A47-4566-80CE-689AD0025B81}" destId="{CF6E055C-1AFE-4430-A8B2-4CDF7EFDF218}" srcOrd="0" destOrd="0" presId="urn:microsoft.com/office/officeart/2005/8/layout/default"/>
    <dgm:cxn modelId="{3A5354A7-EC4C-4DDC-94AB-E42875C6CE48}" type="presOf" srcId="{6DA300BC-B966-4F1E-983E-201ACE38BE27}" destId="{5C6C8460-FF35-46D4-9384-B02A3DBAE72E}" srcOrd="0" destOrd="0" presId="urn:microsoft.com/office/officeart/2005/8/layout/default"/>
    <dgm:cxn modelId="{CC42AEAB-3EFE-481B-B278-F7182D52A1C2}" type="presOf" srcId="{DC3BD497-F071-4264-B84F-BFD447CA402A}" destId="{8403593B-6572-4412-B6BA-8CDA4AE567CF}" srcOrd="0" destOrd="0" presId="urn:microsoft.com/office/officeart/2005/8/layout/default"/>
    <dgm:cxn modelId="{B2B2DCBE-4587-493C-A3F8-47515F02978D}" srcId="{89139B38-6745-43DF-AA7C-E3F356E33F88}" destId="{DC3BD497-F071-4264-B84F-BFD447CA402A}" srcOrd="2" destOrd="0" parTransId="{21E48D96-5FF9-490D-9FAB-538DA5113A60}" sibTransId="{0D2E77A4-4AA4-4E2D-BF8E-365AAED017C4}"/>
    <dgm:cxn modelId="{07EF79C8-1446-4209-889A-BC991040051A}" type="presOf" srcId="{FA913C61-3F2F-48F0-9421-51EFA25A0822}" destId="{93113739-BA75-4B12-AE9B-7EF3B9277ED3}" srcOrd="0" destOrd="0" presId="urn:microsoft.com/office/officeart/2005/8/layout/default"/>
    <dgm:cxn modelId="{1B5A57D5-F738-4DED-9218-778C49583370}" type="presOf" srcId="{2302D9B3-B524-410D-94D0-6EF04007FA31}" destId="{3DF6F882-F93C-43D8-83A8-6CCF938FFED1}" srcOrd="0" destOrd="0" presId="urn:microsoft.com/office/officeart/2005/8/layout/default"/>
    <dgm:cxn modelId="{F810A8DB-DA91-4645-8C89-5CA99E116C9D}" srcId="{89139B38-6745-43DF-AA7C-E3F356E33F88}" destId="{4E500D81-C4E3-46EA-A179-BB2A87B2C18E}" srcOrd="1" destOrd="0" parTransId="{0458EDF9-1C9F-40E2-A28D-9B523867A832}" sibTransId="{7D44117E-BEEB-4098-AAD8-866987BB23B0}"/>
    <dgm:cxn modelId="{4AFBF6EE-3AFA-47AC-A4F9-C0E553B54AB2}" srcId="{89139B38-6745-43DF-AA7C-E3F356E33F88}" destId="{4790A700-CC38-42FF-BCBC-18205BD7254B}" srcOrd="6" destOrd="0" parTransId="{93B9BAF4-7A7F-42AE-A6BE-49A9737B1E8D}" sibTransId="{8565283A-7977-4FA6-82E4-67C1DD96F3A2}"/>
    <dgm:cxn modelId="{FA35ADF3-6C8F-4DD6-B604-31B682E4EA7F}" type="presParOf" srcId="{FC7DA3CA-996C-4B2B-95FA-73BBE03E7362}" destId="{727596EF-2B27-4B17-9648-F39E1D04C469}" srcOrd="0" destOrd="0" presId="urn:microsoft.com/office/officeart/2005/8/layout/default"/>
    <dgm:cxn modelId="{974B8645-6BEB-49D8-8FEA-F4B7FF506685}" type="presParOf" srcId="{FC7DA3CA-996C-4B2B-95FA-73BBE03E7362}" destId="{2838EF53-DEA3-40BA-A66F-4882A6839B9A}" srcOrd="1" destOrd="0" presId="urn:microsoft.com/office/officeart/2005/8/layout/default"/>
    <dgm:cxn modelId="{FCA828C1-F267-499D-BCAD-F65CE48880FC}" type="presParOf" srcId="{FC7DA3CA-996C-4B2B-95FA-73BBE03E7362}" destId="{FC00D765-4D7F-47C2-BE02-E434439CE518}" srcOrd="2" destOrd="0" presId="urn:microsoft.com/office/officeart/2005/8/layout/default"/>
    <dgm:cxn modelId="{83F1F44B-2188-4C9A-8283-0CF2DE2E0075}" type="presParOf" srcId="{FC7DA3CA-996C-4B2B-95FA-73BBE03E7362}" destId="{48325B16-31C3-4E93-ABCD-136546995472}" srcOrd="3" destOrd="0" presId="urn:microsoft.com/office/officeart/2005/8/layout/default"/>
    <dgm:cxn modelId="{48359556-76D5-402D-95B4-C3ABCE6C6287}" type="presParOf" srcId="{FC7DA3CA-996C-4B2B-95FA-73BBE03E7362}" destId="{8403593B-6572-4412-B6BA-8CDA4AE567CF}" srcOrd="4" destOrd="0" presId="urn:microsoft.com/office/officeart/2005/8/layout/default"/>
    <dgm:cxn modelId="{C95AE29E-AC5E-4FD3-9273-0B73BE1AEE11}" type="presParOf" srcId="{FC7DA3CA-996C-4B2B-95FA-73BBE03E7362}" destId="{6B235092-EBBC-497F-8317-4CF6F66B07F8}" srcOrd="5" destOrd="0" presId="urn:microsoft.com/office/officeart/2005/8/layout/default"/>
    <dgm:cxn modelId="{4632D430-7592-40D4-85B5-49414D91C6A0}" type="presParOf" srcId="{FC7DA3CA-996C-4B2B-95FA-73BBE03E7362}" destId="{F5594A6C-A7E9-474B-8430-B72D1442A53A}" srcOrd="6" destOrd="0" presId="urn:microsoft.com/office/officeart/2005/8/layout/default"/>
    <dgm:cxn modelId="{70D9A012-63B4-4D1F-9852-89D0DEF0DCAA}" type="presParOf" srcId="{FC7DA3CA-996C-4B2B-95FA-73BBE03E7362}" destId="{EB720302-D503-4B99-BB28-60998F968AE5}" srcOrd="7" destOrd="0" presId="urn:microsoft.com/office/officeart/2005/8/layout/default"/>
    <dgm:cxn modelId="{41B92DF0-AFC8-4CEE-B376-BCA71597EADF}" type="presParOf" srcId="{FC7DA3CA-996C-4B2B-95FA-73BBE03E7362}" destId="{5C6C8460-FF35-46D4-9384-B02A3DBAE72E}" srcOrd="8" destOrd="0" presId="urn:microsoft.com/office/officeart/2005/8/layout/default"/>
    <dgm:cxn modelId="{8362C833-8CD5-4ADF-A623-87E279926C71}" type="presParOf" srcId="{FC7DA3CA-996C-4B2B-95FA-73BBE03E7362}" destId="{0ED6B565-5F1F-4FD7-902C-4C710F3C1061}" srcOrd="9" destOrd="0" presId="urn:microsoft.com/office/officeart/2005/8/layout/default"/>
    <dgm:cxn modelId="{3C1B6CB3-7EE5-438F-815B-C51D64B00C6B}" type="presParOf" srcId="{FC7DA3CA-996C-4B2B-95FA-73BBE03E7362}" destId="{3DF6F882-F93C-43D8-83A8-6CCF938FFED1}" srcOrd="10" destOrd="0" presId="urn:microsoft.com/office/officeart/2005/8/layout/default"/>
    <dgm:cxn modelId="{91E763AE-ABD4-4CBF-80BF-BC589FC5452A}" type="presParOf" srcId="{FC7DA3CA-996C-4B2B-95FA-73BBE03E7362}" destId="{9F78F5A2-5EB6-42FA-9AB4-1FAECEC229DC}" srcOrd="11" destOrd="0" presId="urn:microsoft.com/office/officeart/2005/8/layout/default"/>
    <dgm:cxn modelId="{7B544B64-62E2-4009-9B7C-6221712FF16E}" type="presParOf" srcId="{FC7DA3CA-996C-4B2B-95FA-73BBE03E7362}" destId="{12E8BA92-C2A3-430F-A5CA-749C36171FF1}" srcOrd="12" destOrd="0" presId="urn:microsoft.com/office/officeart/2005/8/layout/default"/>
    <dgm:cxn modelId="{C7DE18A5-4767-4FCD-899C-CB67725988FA}" type="presParOf" srcId="{FC7DA3CA-996C-4B2B-95FA-73BBE03E7362}" destId="{FE9EE4B0-2A09-40CE-B0D7-0D7208394A37}" srcOrd="13" destOrd="0" presId="urn:microsoft.com/office/officeart/2005/8/layout/default"/>
    <dgm:cxn modelId="{6AF39CCB-EFDF-4B2D-8F5E-9876D499B916}" type="presParOf" srcId="{FC7DA3CA-996C-4B2B-95FA-73BBE03E7362}" destId="{CF6E055C-1AFE-4430-A8B2-4CDF7EFDF218}" srcOrd="14" destOrd="0" presId="urn:microsoft.com/office/officeart/2005/8/layout/default"/>
    <dgm:cxn modelId="{27FF1314-2227-4C5D-A5E7-53819CBCBC21}" type="presParOf" srcId="{FC7DA3CA-996C-4B2B-95FA-73BBE03E7362}" destId="{0F361219-F128-4E3D-87B6-A0F09DBE475A}" srcOrd="15" destOrd="0" presId="urn:microsoft.com/office/officeart/2005/8/layout/default"/>
    <dgm:cxn modelId="{CB5961D9-41F3-4E6B-9FB0-E8D406F10911}" type="presParOf" srcId="{FC7DA3CA-996C-4B2B-95FA-73BBE03E7362}" destId="{93113739-BA75-4B12-AE9B-7EF3B9277ED3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7596EF-2B27-4B17-9648-F39E1D04C469}">
      <dsp:nvSpPr>
        <dsp:cNvPr id="0" name=""/>
        <dsp:cNvSpPr/>
      </dsp:nvSpPr>
      <dsp:spPr>
        <a:xfrm>
          <a:off x="150492" y="0"/>
          <a:ext cx="3266852" cy="1555545"/>
        </a:xfrm>
        <a:prstGeom prst="rect">
          <a:avLst/>
        </a:prstGeom>
        <a:solidFill>
          <a:schemeClr val="bg1"/>
        </a:solidFill>
        <a:ln w="285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>
              <a:solidFill>
                <a:schemeClr val="tx1"/>
              </a:solidFill>
            </a:rPr>
            <a:t>Rock Painting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>
              <a:solidFill>
                <a:schemeClr val="tx1"/>
              </a:solidFill>
              <a:hlinkClick xmlns:r="http://schemas.openxmlformats.org/officeDocument/2006/relationships" r:id="rId1"/>
            </a:rPr>
            <a:t>https://www.facebook.com/groups/NSWROCKS/</a:t>
          </a:r>
          <a:r>
            <a:rPr lang="en-AU" sz="1600" kern="1200" dirty="0">
              <a:solidFill>
                <a:schemeClr val="tx1"/>
              </a:solidFill>
            </a:rPr>
            <a:t> </a:t>
          </a:r>
        </a:p>
      </dsp:txBody>
      <dsp:txXfrm>
        <a:off x="150492" y="0"/>
        <a:ext cx="3266852" cy="1555545"/>
      </dsp:txXfrm>
    </dsp:sp>
    <dsp:sp modelId="{FC00D765-4D7F-47C2-BE02-E434439CE518}">
      <dsp:nvSpPr>
        <dsp:cNvPr id="0" name=""/>
        <dsp:cNvSpPr/>
      </dsp:nvSpPr>
      <dsp:spPr>
        <a:xfrm>
          <a:off x="3751690" y="0"/>
          <a:ext cx="3098626" cy="1560792"/>
        </a:xfrm>
        <a:prstGeom prst="rect">
          <a:avLst/>
        </a:prstGeom>
        <a:solidFill>
          <a:schemeClr val="bg1"/>
        </a:solidFill>
        <a:ln w="28575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>
              <a:solidFill>
                <a:schemeClr val="tx1"/>
              </a:solidFill>
            </a:rPr>
            <a:t>Gardening experiments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>
              <a:solidFill>
                <a:schemeClr val="tx1"/>
              </a:solidFill>
              <a:hlinkClick xmlns:r="http://schemas.openxmlformats.org/officeDocument/2006/relationships" r:id="rId2"/>
            </a:rPr>
            <a:t>https://www.parentmap.com/article/easy-spring-gardening-science-projects</a:t>
          </a:r>
          <a:r>
            <a:rPr lang="en-AU" sz="1600" kern="1200" dirty="0">
              <a:solidFill>
                <a:schemeClr val="tx1"/>
              </a:solidFill>
            </a:rPr>
            <a:t> </a:t>
          </a:r>
        </a:p>
      </dsp:txBody>
      <dsp:txXfrm>
        <a:off x="3751690" y="0"/>
        <a:ext cx="3098626" cy="1560792"/>
      </dsp:txXfrm>
    </dsp:sp>
    <dsp:sp modelId="{8403593B-6572-4412-B6BA-8CDA4AE567CF}">
      <dsp:nvSpPr>
        <dsp:cNvPr id="0" name=""/>
        <dsp:cNvSpPr/>
      </dsp:nvSpPr>
      <dsp:spPr>
        <a:xfrm>
          <a:off x="7244691" y="0"/>
          <a:ext cx="3158014" cy="1566671"/>
        </a:xfrm>
        <a:prstGeom prst="rect">
          <a:avLst/>
        </a:prstGeom>
        <a:solidFill>
          <a:schemeClr val="bg1"/>
        </a:solidFill>
        <a:ln w="28575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>
              <a:solidFill>
                <a:schemeClr val="tx1"/>
              </a:solidFill>
            </a:rPr>
            <a:t>Clay work, Painting, Playdoh, dress-ups, build cubbies</a:t>
          </a:r>
        </a:p>
      </dsp:txBody>
      <dsp:txXfrm>
        <a:off x="7244691" y="0"/>
        <a:ext cx="3158014" cy="1566671"/>
      </dsp:txXfrm>
    </dsp:sp>
    <dsp:sp modelId="{F5594A6C-A7E9-474B-8430-B72D1442A53A}">
      <dsp:nvSpPr>
        <dsp:cNvPr id="0" name=""/>
        <dsp:cNvSpPr/>
      </dsp:nvSpPr>
      <dsp:spPr>
        <a:xfrm>
          <a:off x="177461" y="1919875"/>
          <a:ext cx="3221247" cy="1449224"/>
        </a:xfrm>
        <a:prstGeom prst="rect">
          <a:avLst/>
        </a:prstGeom>
        <a:solidFill>
          <a:schemeClr val="bg1"/>
        </a:solidFill>
        <a:ln w="285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>
              <a:solidFill>
                <a:schemeClr val="tx1"/>
              </a:solidFill>
            </a:rPr>
            <a:t>Live online animal encounters @ Reptile Park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>
              <a:solidFill>
                <a:schemeClr val="tx1"/>
              </a:solidFill>
              <a:hlinkClick xmlns:r="http://schemas.openxmlformats.org/officeDocument/2006/relationships" r:id="rId3"/>
            </a:rPr>
            <a:t>https://www.facebook.com/wildlifesydney/</a:t>
          </a:r>
          <a:r>
            <a:rPr lang="en-AU" sz="1600" kern="1200" dirty="0">
              <a:solidFill>
                <a:schemeClr val="tx1"/>
              </a:solidFill>
            </a:rPr>
            <a:t>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600" kern="1200" dirty="0"/>
        </a:p>
      </dsp:txBody>
      <dsp:txXfrm>
        <a:off x="177461" y="1919875"/>
        <a:ext cx="3221247" cy="1449224"/>
      </dsp:txXfrm>
    </dsp:sp>
    <dsp:sp modelId="{5C6C8460-FF35-46D4-9384-B02A3DBAE72E}">
      <dsp:nvSpPr>
        <dsp:cNvPr id="0" name=""/>
        <dsp:cNvSpPr/>
      </dsp:nvSpPr>
      <dsp:spPr>
        <a:xfrm>
          <a:off x="3765609" y="1964738"/>
          <a:ext cx="3084020" cy="1419444"/>
        </a:xfrm>
        <a:prstGeom prst="rect">
          <a:avLst/>
        </a:prstGeom>
        <a:solidFill>
          <a:schemeClr val="bg1"/>
        </a:solidFill>
        <a:ln w="285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>
              <a:solidFill>
                <a:schemeClr val="tx1"/>
              </a:solidFill>
            </a:rPr>
            <a:t>Cooking with kids / Create exotic juices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>
              <a:solidFill>
                <a:schemeClr val="tx1"/>
              </a:solidFill>
              <a:hlinkClick xmlns:r="http://schemas.openxmlformats.org/officeDocument/2006/relationships" r:id="rId4"/>
            </a:rPr>
            <a:t>https://tasty.co/article/melissaharrison/cooking-with-kids</a:t>
          </a:r>
          <a:r>
            <a:rPr lang="en-AU" sz="1600" kern="1200" dirty="0">
              <a:solidFill>
                <a:schemeClr val="tx1"/>
              </a:solidFill>
            </a:rPr>
            <a:t> </a:t>
          </a:r>
        </a:p>
      </dsp:txBody>
      <dsp:txXfrm>
        <a:off x="3765609" y="1964738"/>
        <a:ext cx="3084020" cy="1419444"/>
      </dsp:txXfrm>
    </dsp:sp>
    <dsp:sp modelId="{3DF6F882-F93C-43D8-83A8-6CCF938FFED1}">
      <dsp:nvSpPr>
        <dsp:cNvPr id="0" name=""/>
        <dsp:cNvSpPr/>
      </dsp:nvSpPr>
      <dsp:spPr>
        <a:xfrm>
          <a:off x="7242584" y="1959354"/>
          <a:ext cx="3151741" cy="1418894"/>
        </a:xfrm>
        <a:prstGeom prst="rect">
          <a:avLst/>
        </a:prstGeom>
        <a:solidFill>
          <a:schemeClr val="bg1"/>
        </a:solidFill>
        <a:ln w="28575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>
              <a:solidFill>
                <a:schemeClr val="tx1"/>
              </a:solidFill>
            </a:rPr>
            <a:t>Facetime with Friends &amp; Family</a:t>
          </a:r>
        </a:p>
      </dsp:txBody>
      <dsp:txXfrm>
        <a:off x="7242584" y="1959354"/>
        <a:ext cx="3151741" cy="1418894"/>
      </dsp:txXfrm>
    </dsp:sp>
    <dsp:sp modelId="{12E8BA92-C2A3-430F-A5CA-749C36171FF1}">
      <dsp:nvSpPr>
        <dsp:cNvPr id="0" name=""/>
        <dsp:cNvSpPr/>
      </dsp:nvSpPr>
      <dsp:spPr>
        <a:xfrm>
          <a:off x="150926" y="3880019"/>
          <a:ext cx="3201879" cy="1365624"/>
        </a:xfrm>
        <a:prstGeom prst="rect">
          <a:avLst/>
        </a:prstGeom>
        <a:solidFill>
          <a:schemeClr val="bg1"/>
        </a:solidFill>
        <a:ln w="28575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>
              <a:solidFill>
                <a:schemeClr val="tx1"/>
              </a:solidFill>
            </a:rPr>
            <a:t>Go for a bush walk, take photos, make a nature diary</a:t>
          </a:r>
        </a:p>
      </dsp:txBody>
      <dsp:txXfrm>
        <a:off x="150926" y="3880019"/>
        <a:ext cx="3201879" cy="1365624"/>
      </dsp:txXfrm>
    </dsp:sp>
    <dsp:sp modelId="{CF6E055C-1AFE-4430-A8B2-4CDF7EFDF218}">
      <dsp:nvSpPr>
        <dsp:cNvPr id="0" name=""/>
        <dsp:cNvSpPr/>
      </dsp:nvSpPr>
      <dsp:spPr>
        <a:xfrm>
          <a:off x="3727674" y="3863274"/>
          <a:ext cx="3093727" cy="1363014"/>
        </a:xfrm>
        <a:prstGeom prst="rect">
          <a:avLst/>
        </a:prstGeom>
        <a:solidFill>
          <a:schemeClr val="bg1"/>
        </a:solidFill>
        <a:ln w="28575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>
              <a:solidFill>
                <a:schemeClr val="tx1"/>
              </a:solidFill>
            </a:rPr>
            <a:t>Download free Audible books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>
              <a:solidFill>
                <a:schemeClr val="tx1"/>
              </a:solidFill>
              <a:hlinkClick xmlns:r="http://schemas.openxmlformats.org/officeDocument/2006/relationships" r:id="rId5"/>
            </a:rPr>
            <a:t>https://www.worldofdavidwalliams.com/elevenses/</a:t>
          </a:r>
          <a:r>
            <a:rPr lang="en-AU" sz="1400" kern="1200" dirty="0">
              <a:solidFill>
                <a:schemeClr val="tx1"/>
              </a:solidFill>
            </a:rPr>
            <a:t> </a:t>
          </a:r>
        </a:p>
      </dsp:txBody>
      <dsp:txXfrm>
        <a:off x="3727674" y="3863274"/>
        <a:ext cx="3093727" cy="1363014"/>
      </dsp:txXfrm>
    </dsp:sp>
    <dsp:sp modelId="{93113739-BA75-4B12-AE9B-7EF3B9277ED3}">
      <dsp:nvSpPr>
        <dsp:cNvPr id="0" name=""/>
        <dsp:cNvSpPr/>
      </dsp:nvSpPr>
      <dsp:spPr>
        <a:xfrm>
          <a:off x="7237754" y="3851296"/>
          <a:ext cx="3151741" cy="1418894"/>
        </a:xfrm>
        <a:prstGeom prst="rect">
          <a:avLst/>
        </a:prstGeom>
        <a:solidFill>
          <a:schemeClr val="bg1"/>
        </a:solidFill>
        <a:ln w="28575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>
              <a:solidFill>
                <a:schemeClr val="tx1"/>
              </a:solidFill>
            </a:rPr>
            <a:t>Take your dog for a walk or dress up your pet.. It’s really fun!</a:t>
          </a:r>
        </a:p>
      </dsp:txBody>
      <dsp:txXfrm>
        <a:off x="7237754" y="3851296"/>
        <a:ext cx="3151741" cy="14188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151D-96E7-40D7-840B-270F8D67B16D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DBCF-44AA-4C0F-96E4-67D8402D5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7378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151D-96E7-40D7-840B-270F8D67B16D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DBCF-44AA-4C0F-96E4-67D8402D5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7344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151D-96E7-40D7-840B-270F8D67B16D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DBCF-44AA-4C0F-96E4-67D8402D5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293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151D-96E7-40D7-840B-270F8D67B16D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DBCF-44AA-4C0F-96E4-67D8402D5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688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406900"/>
            <a:ext cx="10515600" cy="1362075"/>
          </a:xfrm>
        </p:spPr>
        <p:txBody>
          <a:bodyPr anchor="t"/>
          <a:lstStyle>
            <a:lvl1pPr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906713"/>
            <a:ext cx="105156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151D-96E7-40D7-840B-270F8D67B16D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DBCF-44AA-4C0F-96E4-67D8402D5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53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0863"/>
            <a:ext cx="518160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0863"/>
            <a:ext cx="518160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151D-96E7-40D7-840B-270F8D67B16D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DBCF-44AA-4C0F-96E4-67D8402D5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718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535113"/>
            <a:ext cx="5156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74875"/>
            <a:ext cx="5156200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535113"/>
            <a:ext cx="51577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74875"/>
            <a:ext cx="5157787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151D-96E7-40D7-840B-270F8D67B16D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DBCF-44AA-4C0F-96E4-67D8402D5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186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151D-96E7-40D7-840B-270F8D67B16D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DBCF-44AA-4C0F-96E4-67D8402D5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241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151D-96E7-40D7-840B-270F8D67B16D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DBCF-44AA-4C0F-96E4-67D8402D5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148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685800"/>
            <a:ext cx="4013200" cy="1160463"/>
          </a:xfrm>
        </p:spPr>
        <p:txBody>
          <a:bodyPr anchor="b"/>
          <a:lstStyle>
            <a:lvl1pPr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6663" y="685800"/>
            <a:ext cx="6300787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1850" y="1846263"/>
            <a:ext cx="4013200" cy="43259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151D-96E7-40D7-840B-270F8D67B16D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DBCF-44AA-4C0F-96E4-67D8402D5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206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5075" y="4800600"/>
            <a:ext cx="7177088" cy="566738"/>
          </a:xfrm>
        </p:spPr>
        <p:txBody>
          <a:bodyPr anchor="b"/>
          <a:lstStyle>
            <a:lvl1pPr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5075" y="685800"/>
            <a:ext cx="7177088" cy="4041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5075" y="5367338"/>
            <a:ext cx="71770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151D-96E7-40D7-840B-270F8D67B16D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DBCF-44AA-4C0F-96E4-67D8402D5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6190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0863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4151D-96E7-40D7-840B-270F8D67B16D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FDBCF-44AA-4C0F-96E4-67D8402D5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70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A3DA4-9510-4195-9C9F-21A8FCA64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638"/>
            <a:ext cx="10515600" cy="835071"/>
          </a:xfrm>
        </p:spPr>
        <p:txBody>
          <a:bodyPr/>
          <a:lstStyle/>
          <a:p>
            <a:pPr algn="ctr"/>
            <a:r>
              <a:rPr lang="en-AU" dirty="0"/>
              <a:t>Ideas for a Fun Family Isolation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4BC2C98-6FC9-4032-AA9B-632126FC238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22950873"/>
              </p:ext>
            </p:extLst>
          </p:nvPr>
        </p:nvGraphicFramePr>
        <p:xfrm>
          <a:off x="838200" y="1230127"/>
          <a:ext cx="11203619" cy="5353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165797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187</TotalTime>
  <Words>127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Blank</vt:lpstr>
      <vt:lpstr>Ideas for a Fun Family Isolation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Fantini</dc:creator>
  <cp:lastModifiedBy>Kirsty Fantini</cp:lastModifiedBy>
  <cp:revision>12</cp:revision>
  <dcterms:created xsi:type="dcterms:W3CDTF">2016-03-21T06:59:16Z</dcterms:created>
  <dcterms:modified xsi:type="dcterms:W3CDTF">2020-03-26T06:03:00Z</dcterms:modified>
</cp:coreProperties>
</file>